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Google Sans" panose="020B0604020202020204" charset="0"/>
      <p:regular r:id="rId9"/>
      <p:bold r:id="rId10"/>
      <p:italic r:id="rId11"/>
      <p:boldItalic r:id="rId12"/>
    </p:embeddedFont>
    <p:embeddedFont>
      <p:font typeface="Google Sans SemiBold" panose="020B0604020202020204" charset="0"/>
      <p:regular r:id="rId13"/>
      <p:bold r:id="rId14"/>
      <p:italic r:id="rId15"/>
      <p:boldItalic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PT Sans Narrow" panose="020B0506020203020204" pitchFamily="34" charset="0"/>
      <p:regular r:id="rId21"/>
      <p:bold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Work Sans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92" y="-149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34" Type="http://schemas.openxmlformats.org/officeDocument/2006/relationships/tableStyles" Target="tableStyle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32" Type="http://schemas.openxmlformats.org/officeDocument/2006/relationships/viewProps" Target="viewProps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font" Target="fonts/font24.fntdata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font" Target="fonts/font23.fntdata"/><Relationship Id="rId30" Type="http://schemas.openxmlformats.org/officeDocument/2006/relationships/font" Target="fonts/font26.fntdata"/><Relationship Id="rId8" Type="http://schemas.openxmlformats.org/officeDocument/2006/relationships/font" Target="fonts/font4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699" y="1533299"/>
            <a:ext cx="7430075" cy="1131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project involves dealing with reports filed by user which may be of two types- claims and opinions. Claims are information that do not have valid sources, while opinions are considered to be information that is representative of the author making the video.</a:t>
            </a:r>
            <a:endParaRPr lang="en-US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DD654E2-74BD-A624-D647-EE826B9A092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6613" b="6613"/>
          <a:stretch>
            <a:fillRect/>
          </a:stretch>
        </p:blipFill>
        <p:spPr>
          <a:xfrm>
            <a:off x="3993832" y="4432599"/>
            <a:ext cx="3035300" cy="2495550"/>
          </a:xfrm>
          <a:prstGeom prst="rect">
            <a:avLst/>
          </a:prstGeom>
        </p:spPr>
      </p:pic>
      <p:sp>
        <p:nvSpPr>
          <p:cNvPr id="423" name="Google Shape;423;p17"/>
          <p:cNvSpPr txBox="1"/>
          <p:nvPr/>
        </p:nvSpPr>
        <p:spPr>
          <a:xfrm>
            <a:off x="3993831" y="6917694"/>
            <a:ext cx="3035301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 dirty="0">
                <a:latin typeface="Lato"/>
                <a:ea typeface="Lato"/>
                <a:cs typeface="Lato"/>
                <a:sym typeface="Lato"/>
              </a:rPr>
              <a:t>Barplot of toal view count vs verified status</a:t>
            </a:r>
            <a:endParaRPr sz="1100" i="1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Ecexutive Sumamry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TikTok claim classification project EDA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F3FE972-86F1-4234-EBCF-F69B20B59930}"/>
              </a:ext>
            </a:extLst>
          </p:cNvPr>
          <p:cNvSpPr txBox="1"/>
          <p:nvPr/>
        </p:nvSpPr>
        <p:spPr>
          <a:xfrm>
            <a:off x="287625" y="4033520"/>
            <a:ext cx="2770535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difference in means between the verified and unverified groups is of statistical difference</a:t>
            </a:r>
          </a:p>
          <a:p>
            <a:endParaRPr lang="en-IN" dirty="0"/>
          </a:p>
          <a:p>
            <a:r>
              <a:rPr lang="en-IN" dirty="0"/>
              <a:t>It is not due to chance or sampling variability</a:t>
            </a:r>
          </a:p>
          <a:p>
            <a:endParaRPr lang="en-IN" dirty="0"/>
          </a:p>
          <a:p>
            <a:r>
              <a:rPr lang="en-IN" dirty="0"/>
              <a:t>Thus the findings suggest there might be fundamental behavioural differences between the two groups of people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Could suggest one of the following theories-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Do unverified authors use click-</a:t>
            </a:r>
            <a:r>
              <a:rPr lang="en-IN" dirty="0" err="1"/>
              <a:t>baity</a:t>
            </a:r>
            <a:r>
              <a:rPr lang="en-IN" dirty="0"/>
              <a:t> tactics to boost view 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Unverified accounts apply to a larger audience while verified authors usually have their niche community.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CF8159-DF1D-278A-85B1-8ABB6B382723}"/>
              </a:ext>
            </a:extLst>
          </p:cNvPr>
          <p:cNvSpPr txBox="1"/>
          <p:nvPr/>
        </p:nvSpPr>
        <p:spPr>
          <a:xfrm>
            <a:off x="3464560" y="7762240"/>
            <a:ext cx="40202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next step would be to build a regression model to better understand the two variables and their relationship.</a:t>
            </a:r>
          </a:p>
          <a:p>
            <a:endParaRPr lang="en-IN" dirty="0"/>
          </a:p>
          <a:p>
            <a:r>
              <a:rPr lang="en-IN" dirty="0"/>
              <a:t>Would be using logistic regression since this is a case of binary classification.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FAA39D-5D84-F970-EA44-A3BD282972AB}"/>
              </a:ext>
            </a:extLst>
          </p:cNvPr>
          <p:cNvSpPr txBox="1"/>
          <p:nvPr/>
        </p:nvSpPr>
        <p:spPr>
          <a:xfrm>
            <a:off x="3705600" y="3423920"/>
            <a:ext cx="3589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data analysis team was able to group the data by verified status and then find the total sum of the video counts as shown below-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</Words>
  <Application>Microsoft Office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PT Sans Narrow</vt:lpstr>
      <vt:lpstr>Calibri</vt:lpstr>
      <vt:lpstr>Lato</vt:lpstr>
      <vt:lpstr>Google Sans SemiBold</vt:lpstr>
      <vt:lpstr>Work Sans</vt:lpstr>
      <vt:lpstr>Roboto</vt:lpstr>
      <vt:lpstr>Arial</vt:lpstr>
      <vt:lpstr>Google Sans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Alan Thomas</cp:lastModifiedBy>
  <cp:revision>2</cp:revision>
  <dcterms:modified xsi:type="dcterms:W3CDTF">2024-06-17T06:30:34Z</dcterms:modified>
</cp:coreProperties>
</file>